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3292B-2AAA-4436-911F-45A969AA6AE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C10E9-567D-4A0C-A11D-58448A565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9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A96E01-4C15-44C4-B0B9-FF77C93C40B8}" type="slidenum">
              <a:rPr lang="ru-RU" altLang="ru-RU" smtClean="0">
                <a:solidFill>
                  <a:prstClr val="black"/>
                </a:solidFill>
              </a:rPr>
              <a:pPr/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3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972E-BEC2-412B-A878-27E925D9D16C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7A8D-6DF7-4425-850F-C1083A3E0642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786-6C87-4F4F-AB87-82F75A8025B2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E23E8302-8966-4528-8C0E-EC95A26659F5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5B1413-0C06-4BC2-8C82-666D4515C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70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F45B16-9CAC-42CC-AC80-0761A8FA8468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68DA81-90E1-43F8-B0E1-93760AA86F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85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70725E10-1C5C-40ED-AF66-17D86D856BCB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18D5A0-FE39-45E6-A7F8-588B12E96E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13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E39E3D-15AA-481D-924E-AA27BE9C6A9B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7DD7E7-F6D7-4E37-8911-45E69D42F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47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F4E9B0-9AD3-4B52-92DE-E737ED42DAD2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6EABA6-FEA7-4DA6-B2C2-CB51EDFBA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864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54EE13-3F3E-4A1B-BAA4-B7BDFB594E76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CAF6F6-AE2E-4C6B-A4EF-DC15FB737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19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F2CDA3-33F2-45FE-AE0F-3BF53C722D4D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E3EA0D-3079-495D-B1FB-86AF44045B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0385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49D4F3-9579-4755-868F-4378D25DA474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8323E4-E20A-4352-A9DA-89D2CCF99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91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0945-020F-4D2C-932E-DF0526243ED4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6E5967-BF81-465F-9466-9DD1856A05E2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275AB6-7196-463B-9122-8E9E3CA91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24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A87C0E-52EB-4C70-909F-24D219CA31B5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7F70C7-C48F-49D9-A6CA-A661F13F4B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727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CACF3C-C092-4E7C-AF29-EAEE7776A111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2420A2-FC33-44D5-905E-FB2768C75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21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D97D-2BDE-46A3-80EC-F3C1BEB56F7A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756-9557-4C82-BA96-057F2A7C4B6D}" type="datetime1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C188-906B-4CCA-AA49-332F9029E3FB}" type="datetime1">
              <a:rPr lang="ru-RU" smtClean="0"/>
              <a:t>08.08.2023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1B48-7C96-4B76-ABEF-F7903969539B}" type="datetime1">
              <a:rPr lang="ru-RU" smtClean="0"/>
              <a:t>08.08.2023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4C44-275E-4413-BB19-A84AA896CC5F}" type="datetime1">
              <a:rPr lang="ru-RU" smtClean="0"/>
              <a:t>08.08.2023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B5-D635-4A08-8AE9-1AB38F1AF363}" type="datetime1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E50-877A-45F8-995D-3449643767EF}" type="datetime1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7D07-C0E3-4AEB-926C-F624BEB1791C}" type="datetime1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Courier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B248F-74AB-4A83-B23E-FDF03E14F93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Courier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urier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0A482-4E0E-41E4-8DC7-69D5773A049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ourier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ouri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59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4019550"/>
          </a:xfrm>
        </p:spPr>
        <p:txBody>
          <a:bodyPr/>
          <a:lstStyle/>
          <a:p>
            <a:pPr algn="ctr"/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</a:t>
            </a:r>
            <a:b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реализации приоритетных направлений работы с ветеранами социальной службы </a:t>
            </a:r>
            <a:b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района</a:t>
            </a:r>
            <a:endParaRPr lang="ru-RU" alt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Объект 4"/>
          <p:cNvSpPr>
            <a:spLocks noGrp="1"/>
          </p:cNvSpPr>
          <p:nvPr>
            <p:ph sz="quarter" idx="2"/>
          </p:nvPr>
        </p:nvSpPr>
        <p:spPr>
          <a:xfrm>
            <a:off x="-180528" y="4988655"/>
            <a:ext cx="4040188" cy="134778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dirty="0" smtClean="0"/>
              <a:t>                       </a:t>
            </a:r>
            <a:r>
              <a:rPr lang="ru-RU" altLang="ru-RU" dirty="0" smtClean="0">
                <a:solidFill>
                  <a:srgbClr val="002060"/>
                </a:solidFill>
              </a:rPr>
              <a:t>Докладчик:</a:t>
            </a:r>
            <a:r>
              <a:rPr lang="ru-RU" altLang="ru-RU" dirty="0" smtClean="0"/>
              <a:t> </a:t>
            </a:r>
          </a:p>
        </p:txBody>
      </p:sp>
      <p:sp>
        <p:nvSpPr>
          <p:cNvPr id="14340" name="Объект 5"/>
          <p:cNvSpPr>
            <a:spLocks noGrp="1"/>
          </p:cNvSpPr>
          <p:nvPr>
            <p:ph sz="quarter" idx="4"/>
          </p:nvPr>
        </p:nvSpPr>
        <p:spPr>
          <a:xfrm>
            <a:off x="3635896" y="4581128"/>
            <a:ext cx="5051425" cy="134778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</a:rPr>
              <a:t>Плетнева Людмила Михайловна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</a:rPr>
              <a:t>– председатель территориального отделения Ассоциации ветеранов отдела социального обеспечения населения </a:t>
            </a:r>
            <a:r>
              <a:rPr lang="ru-RU" altLang="ru-RU" sz="1800" dirty="0" err="1">
                <a:solidFill>
                  <a:schemeClr val="accent1">
                    <a:lumMod val="50000"/>
                  </a:schemeClr>
                </a:solidFill>
              </a:rPr>
              <a:t>м.р.Красноярский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</a:rPr>
              <a:t>, специалист по социальной работе АНО «ЦСОН Северного округа» </a:t>
            </a:r>
          </a:p>
        </p:txBody>
      </p:sp>
    </p:spTree>
    <p:extLst>
      <p:ext uri="{BB962C8B-B14F-4D97-AF65-F5344CB8AC3E}">
        <p14:creationId xmlns:p14="http://schemas.microsoft.com/office/powerpoint/2010/main" val="40036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A3CF3DD-7283-7420-C1D4-1A9C5CE84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28384" cy="602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670398-4962-EBA3-DD13-4645146C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8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F947FF-02A2-DE34-8499-179785E31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316416" cy="623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3225D1-1B13-1D19-F40F-6F133714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0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31BA70-5517-4492-A370-8ADC202D8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5332" y="923299"/>
            <a:ext cx="6453336" cy="4840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193AF70-D0CE-59BE-08B8-290F4BB1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2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F29E92A-55E6-E7D7-5217-F815EF017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4" y="980728"/>
            <a:ext cx="8460432" cy="4477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3CD2478-2686-3835-DCBE-893DD99C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14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7E80929-2A1F-3544-A38A-0BA9E511F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8" y="332656"/>
            <a:ext cx="7836363" cy="5877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0B94C2A-735A-74C9-9E4F-E6187F25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7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1035C5A-061D-504F-859A-C99DAA1FD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32373" cy="5949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77E331-64D7-AB5C-450B-7DA43DBA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9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438032-DCC4-6A4A-B1B9-01140EB6E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9045" y="1027000"/>
            <a:ext cx="6405331" cy="4803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B9C298B-5D9E-2878-91AB-04495D1D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2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282B52D-CAAB-58B0-F15F-64250B2E9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244408" cy="4595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EB56664-ADF6-7682-8A4A-E5FA4413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A6053B-8597-929A-5146-7BA53C4E0C33}"/>
              </a:ext>
            </a:extLst>
          </p:cNvPr>
          <p:cNvSpPr txBox="1"/>
          <p:nvPr/>
        </p:nvSpPr>
        <p:spPr>
          <a:xfrm>
            <a:off x="1691680" y="2708920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8D931CF-9104-78BB-20BF-1FEB7829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7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74C50C0-E62A-481A-F8C2-98F25C24F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172400" cy="5412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FB5205-7B4F-3511-7E19-13AEBF7E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FEC714-9C3A-7791-8B22-6BA7A54E5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100392" cy="5365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CD080F-C1DD-1F10-7F35-FC94A96F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8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0AFCEE-2355-856C-E382-3EF60AB3F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100392" cy="6075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FDEECA-71C9-BD0C-522D-77D27C8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02DD76-DA38-1021-3CA8-20EE7108C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404664"/>
            <a:ext cx="7740352" cy="5805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0D54D79-7FAD-C077-F0F2-4B2866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7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714726-224F-1FFB-50E6-F017BE2E4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0567"/>
            <a:ext cx="4879759" cy="6496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DDE9F67-142E-30B7-30B8-367D248F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2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E0F943-7EDE-5F8A-594D-8611DDED8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6347"/>
            <a:ext cx="8213560" cy="616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746D719-072E-AAC0-378B-CBA23413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4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00A2B3F-93C0-7635-A905-B77143147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124395" cy="6093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035B04C-41DB-1EE1-C0E8-16FCCC03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7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га\Дизайн\2023\ЦСОН СЕВЕРНОГО ОКРУГА\презентация\элемен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683" y="-1"/>
            <a:ext cx="524317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187040-82B3-AFF5-6005-AF9A4CB5D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5053" y="923299"/>
            <a:ext cx="6453336" cy="4840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AC57D6B-9A14-FF88-4384-6016F321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23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</Words>
  <Application>Microsoft Office PowerPoint</Application>
  <PresentationFormat>Экран (4:3)</PresentationFormat>
  <Paragraphs>22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Courier</vt:lpstr>
      <vt:lpstr>Times New Roman</vt:lpstr>
      <vt:lpstr>Wingdings 2</vt:lpstr>
      <vt:lpstr>Тема Office</vt:lpstr>
      <vt:lpstr>2_Поток</vt:lpstr>
      <vt:lpstr>Опыт работы  по реализации приоритетных направлений работы с ветеранами социальной службы  Красноярского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Аристархова Мария Сергеевна</cp:lastModifiedBy>
  <cp:revision>6</cp:revision>
  <dcterms:created xsi:type="dcterms:W3CDTF">2023-05-10T05:43:12Z</dcterms:created>
  <dcterms:modified xsi:type="dcterms:W3CDTF">2023-08-08T11:42:22Z</dcterms:modified>
</cp:coreProperties>
</file>